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USB Type-C 4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ポート スリムハブ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1202510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W104×D22.85×H7.6mm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ケーブル長：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6cm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26g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機能：インターフェース規格：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USB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仕様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Ver.3.2 Gen1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USB3.1 Gen1/USB3.0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）準拠（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USB Ver.2.0/1.1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上位互換）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※USB3.2 Gen1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は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USB-IF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USB Implementers Forum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）により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USB3.1/3.0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が名称変更されたもので同じ規格です。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付属品：コネクタ形状：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USB3.2 Gen1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USB3.1/3.0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コネクタ メス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（ダウンストリーム）、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USB Type-C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コネクタ メス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（ダウンストリーム）、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USB3.2 Gen1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3.1/3.0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Type-C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コネクタ オス（アップストリーム）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合計</a:t>
            </a:r>
            <a:r>
              <a:rPr lang="en-US" altLang="ja-JP" sz="1600" dirty="0"/>
              <a:t>4</a:t>
            </a:r>
            <a:r>
              <a:rPr lang="ja-JP" altLang="en-US" sz="1600" dirty="0"/>
              <a:t>台の</a:t>
            </a:r>
            <a:r>
              <a:rPr lang="en-US" altLang="ja-JP" sz="1600" dirty="0"/>
              <a:t>USB</a:t>
            </a:r>
            <a:r>
              <a:rPr lang="ja-JP" altLang="en-US" sz="1600" dirty="0"/>
              <a:t>機器を接続することが可能！断線に強いメッシュケーブルと一体になった、コンパクトサイズで持ち運びに便利な</a:t>
            </a:r>
            <a:r>
              <a:rPr lang="en-US" altLang="ja-JP" sz="1600" dirty="0"/>
              <a:t>USB Type-C</a:t>
            </a:r>
            <a:r>
              <a:rPr lang="ja-JP" altLang="en-US" sz="1600" dirty="0"/>
              <a:t>ハブ。高級感があるアルミボディが特徴です。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3" name="図 32">
            <a:extLst>
              <a:ext uri="{FF2B5EF4-FFF2-40B4-BE49-F238E27FC236}">
                <a16:creationId xmlns:a16="http://schemas.microsoft.com/office/drawing/2014/main" id="{998B2E04-BD19-402F-2D72-18DAD003FA9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627" y="1346752"/>
            <a:ext cx="3588756" cy="3588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1044</TotalTime>
  <Words>162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265</cp:revision>
  <cp:lastPrinted>2021-07-20T08:57:41Z</cp:lastPrinted>
  <dcterms:created xsi:type="dcterms:W3CDTF">2021-06-21T09:41:39Z</dcterms:created>
  <dcterms:modified xsi:type="dcterms:W3CDTF">2024-09-09T07:02:52Z</dcterms:modified>
</cp:coreProperties>
</file>