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6+1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付箋セット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105×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74×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7mm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ポップなカラーはシーンに合わせて使い分けることが出来るため、実用性に優れた付箋セットです。カバーのカラーバリエーションは全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色。フルカラーでのオリジナル名入れが格安で可能です。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1016</cp:revision>
  <cp:lastPrinted>2021-07-20T08:57:41Z</cp:lastPrinted>
  <dcterms:created xsi:type="dcterms:W3CDTF">2021-06-21T09:41:39Z</dcterms:created>
  <dcterms:modified xsi:type="dcterms:W3CDTF">2024-07-25T02:26:03Z</dcterms:modified>
</cp:coreProperties>
</file>