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サイドカラーリングメモ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124×</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74×</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6mm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袋添付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名入有の場合は</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シンプルな</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色使いのデザインがとってもオシャレでついつい持ち歩きたくなってしまう、使い勝手も抜群なメモ帳。オリジナルの名入れプリントも可能。</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タイプのカラー展開からお選びください。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88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1045</cp:revision>
  <cp:lastPrinted>2021-07-20T08:57:41Z</cp:lastPrinted>
  <dcterms:created xsi:type="dcterms:W3CDTF">2021-06-21T09:41:39Z</dcterms:created>
  <dcterms:modified xsi:type="dcterms:W3CDTF">2024-07-25T02:26:04Z</dcterms:modified>
</cp:coreProperties>
</file>