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5+2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付箋セット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縦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105×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横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74×</a:t>
            </a:r>
            <a:r>
              <a:rPr lang="zh-CN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zh-CN" sz="900" b="0" i="0" dirty="0">
                <a:solidFill>
                  <a:srgbClr val="333333"/>
                </a:solidFill>
                <a:effectLst/>
                <a:latin typeface="-apple-system"/>
              </a:rPr>
              <a:t>7mm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使い勝手の良い蛍光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色の付箋と、大小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種類のメモがセットなったアイテムです。仕事でも勉強でも様々なシーンで活用が可能な上、名入れプリントによるオリジナル製作も格安で承ります。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87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1043</cp:revision>
  <cp:lastPrinted>2021-07-20T08:57:41Z</cp:lastPrinted>
  <dcterms:created xsi:type="dcterms:W3CDTF">2021-06-21T09:41:39Z</dcterms:created>
  <dcterms:modified xsi:type="dcterms:W3CDTF">2024-07-25T02:26:06Z</dcterms:modified>
</cp:coreProperties>
</file>