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クラフトワークメモ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紙、スチール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縦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105×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横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74×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奥行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12mm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袋添付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名入有の場合は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日本製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クラフト紙の自然さがシンプルでオシャレなため、どんなシーンにもマッチするメモ帳です。また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2mm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方眼タイプは使い勝手も抜群。オリジナルデザインによる名入れプリントも格安で可能です。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</TotalTime>
  <Words>96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1046</cp:revision>
  <cp:lastPrinted>2021-07-20T08:57:41Z</cp:lastPrinted>
  <dcterms:created xsi:type="dcterms:W3CDTF">2021-06-21T09:41:39Z</dcterms:created>
  <dcterms:modified xsi:type="dcterms:W3CDTF">2024-07-25T02:26:08Z</dcterms:modified>
</cp:coreProperties>
</file>