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0" d="100"/>
          <a:sy n="80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 折りたたみトート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620×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380×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耐久性に優れたテント生地を使用した、シンプルな見た目がお洒落なトートです。内ポケットにコンパクトに畳んで収納が可能なため携帯性も抜群。オリジナル名入れも可能な商品です。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20F853-BEC5-7DAB-F447-C70AA004B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27" y="139962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kilamek57</cp:lastModifiedBy>
  <cp:revision>1032</cp:revision>
  <cp:lastPrinted>2021-07-20T08:57:41Z</cp:lastPrinted>
  <dcterms:created xsi:type="dcterms:W3CDTF">2021-06-21T09:41:39Z</dcterms:created>
  <dcterms:modified xsi:type="dcterms:W3CDTF">2025-03-28T02:19:39Z</dcterms:modified>
</cp:coreProperties>
</file>