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 クリアポーチ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248×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333×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23mm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中に入れた物を外からでもひと目で視認できる上、耐久性にも優れたテントクロスを使用した、使い勝手の良い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サイズのポーチです。全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色のカラー展開から選択可能。名入れも格安で承ります。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92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1029</cp:revision>
  <cp:lastPrinted>2021-07-20T08:57:41Z</cp:lastPrinted>
  <dcterms:created xsi:type="dcterms:W3CDTF">2021-06-21T09:41:39Z</dcterms:created>
  <dcterms:modified xsi:type="dcterms:W3CDTF">2024-07-25T02:26:10Z</dcterms:modified>
</cp:coreProperties>
</file>