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ウォッシャブルスムーストート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縦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550×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横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300×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奥行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180mm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コットンのような質感の上質なポリエステル素材を使用したトートバッグです。丸洗い出来る上に撥水性にも優れているため使い勝手も抜群。オリジナル名入れも格安で承ります。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</TotalTime>
  <Words>79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1020</cp:revision>
  <cp:lastPrinted>2021-07-20T08:57:41Z</cp:lastPrinted>
  <dcterms:created xsi:type="dcterms:W3CDTF">2021-06-21T09:41:39Z</dcterms:created>
  <dcterms:modified xsi:type="dcterms:W3CDTF">2024-07-25T02:26:11Z</dcterms:modified>
</cp:coreProperties>
</file>