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ウォッシャブルスムーストート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コットンのような質感の上質なポリエステル素材を使用したミニサイズのトートです。丸洗い出来る上に撥水性にも優れているため使い勝手も抜群。オリジナル名入れも格安で承ります。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867</TotalTime>
  <Words>82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1018</cp:revision>
  <cp:lastPrinted>2021-07-20T08:57:41Z</cp:lastPrinted>
  <dcterms:created xsi:type="dcterms:W3CDTF">2021-06-21T09:41:39Z</dcterms:created>
  <dcterms:modified xsi:type="dcterms:W3CDTF">2024-07-25T02:26:11Z</dcterms:modified>
</cp:coreProperties>
</file>