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テントクロス 折りたたみ抗菌トート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1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ポリエステル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zh-CN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縦</a:t>
            </a:r>
            <a:r>
              <a:rPr lang="en-US" altLang="zh-CN" sz="900" b="0" i="0" dirty="0">
                <a:solidFill>
                  <a:srgbClr val="333333"/>
                </a:solidFill>
                <a:effectLst/>
                <a:latin typeface="-apple-system"/>
              </a:rPr>
              <a:t>550×</a:t>
            </a:r>
            <a:r>
              <a:rPr lang="zh-CN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横</a:t>
            </a:r>
            <a:r>
              <a:rPr lang="en-US" altLang="zh-CN" sz="900" b="0" i="0" dirty="0">
                <a:solidFill>
                  <a:srgbClr val="333333"/>
                </a:solidFill>
                <a:effectLst/>
                <a:latin typeface="-apple-system"/>
              </a:rPr>
              <a:t>300×</a:t>
            </a:r>
            <a:r>
              <a:rPr lang="zh-CN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奥行</a:t>
            </a:r>
            <a:r>
              <a:rPr lang="en-US" altLang="zh-CN" sz="900" b="0" i="0" dirty="0">
                <a:solidFill>
                  <a:srgbClr val="333333"/>
                </a:solidFill>
                <a:effectLst/>
                <a:latin typeface="-apple-system"/>
              </a:rPr>
              <a:t>180mm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台紙、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PP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袋入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抗菌防臭加工済みの耐久性に優れたテント生地を使用したトートバッグです。折りたたんでコンパクトに収納できるため、持ち歩き用にも便利。名入れ印刷可能で、ノベルティ用等におすすめです。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853</TotalTime>
  <Words>81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980</cp:revision>
  <cp:lastPrinted>2021-07-20T08:57:41Z</cp:lastPrinted>
  <dcterms:created xsi:type="dcterms:W3CDTF">2021-06-21T09:41:39Z</dcterms:created>
  <dcterms:modified xsi:type="dcterms:W3CDTF">2024-07-25T02:26:12Z</dcterms:modified>
</cp:coreProperties>
</file>