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ステンレス・コンビニタンブラー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</a:t>
            </a:r>
            <a:r>
              <a:rPr lang="zh-CN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zh-CN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装：箱入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粉体塗装（シルバーを除く）で滑りにくく持ちやすい表面と、保冷温効果の高いステンレス素材で機能的なタンブラー。シンプルでおしゃれな見た目も高ポイント。全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83F013F-D5B3-9D2E-5D68-740ACCD4B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39" y="1371900"/>
            <a:ext cx="3632451" cy="36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2024-08-08T02:17:49Z</dcterms:modified>
</cp:coreProperties>
</file>