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57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マルチステンレスボトル（ペットボトル対応）</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74×</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74×</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194mm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パッキン付きで保冷温効果も高い天然木のフタ付きのステンレスタンブラーです。優しくおしゃれな見た目でオフィスでも家庭のリビングでも幅広いシーンで活用可能。三色展開から選択できます。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1549EE6B-4A06-8F25-DA9B-0D86D2AB0A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335" y="1376638"/>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2024-07-25T02:26:14Z</dcterms:modified>
</cp:coreProperties>
</file>