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テントクロスタブレット</a:t>
            </a:r>
            <a:r>
              <a:rPr lang="en-US" altLang="ja-JP" sz="2000" dirty="0">
                <a:solidFill>
                  <a:schemeClr val="bg1"/>
                </a:solidFill>
                <a:latin typeface="Meiryo UI" panose="020B0604030504040204" pitchFamily="34" charset="-128"/>
                <a:ea typeface="Meiryo UI" panose="020B0604030504040204" pitchFamily="34" charset="-128"/>
              </a:rPr>
              <a:t>PC</a:t>
            </a:r>
            <a:r>
              <a:rPr lang="ja-JP" altLang="en-US" sz="2000" dirty="0">
                <a:solidFill>
                  <a:schemeClr val="bg1"/>
                </a:solidFill>
                <a:latin typeface="Meiryo UI" panose="020B0604030504040204" pitchFamily="34" charset="-128"/>
                <a:ea typeface="Meiryo UI" panose="020B0604030504040204" pitchFamily="34" charset="-128"/>
              </a:rPr>
              <a:t>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個以上元払いサービス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撥水性のある外生地とクッション性のある内生地で中に入れたタブレットやノートＰＣをしっかり守ってくれる便利なケースです。テントクロスの生地自体も厚手で耐久性抜群です。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05E4769-1D5A-DA03-A69E-F53C7C8A33BF}"/>
              </a:ext>
            </a:extLst>
          </p:cNvPr>
          <p:cNvPicPr>
            <a:picLocks noChangeAspect="1"/>
          </p:cNvPicPr>
          <p:nvPr/>
        </p:nvPicPr>
        <p:blipFill>
          <a:blip r:embed="rId5"/>
          <a:stretch>
            <a:fillRect/>
          </a:stretch>
        </p:blipFill>
        <p:spPr>
          <a:xfrm>
            <a:off x="736283" y="1371901"/>
            <a:ext cx="3642418" cy="364241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2024-07-25T02:26:14Z</dcterms:modified>
</cp:coreProperties>
</file>