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96" d="100"/>
          <a:sy n="96" d="100"/>
        </p:scale>
        <p:origin x="2718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テントクロス抗菌レジカゴトート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5100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素材：ポリエステル他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サイズ：縦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550×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横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380×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奥行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260mm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包装：台紙、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PP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袋入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31A1040-38AB-0647-BD57-A8AE861D20F5}"/>
              </a:ext>
            </a:extLst>
          </p:cNvPr>
          <p:cNvSpPr txBox="1"/>
          <p:nvPr/>
        </p:nvSpPr>
        <p:spPr>
          <a:xfrm>
            <a:off x="8151628" y="403328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E0DEE68-B29B-4E44-B075-EC371AE600A8}"/>
              </a:ext>
            </a:extLst>
          </p:cNvPr>
          <p:cNvSpPr txBox="1"/>
          <p:nvPr/>
        </p:nvSpPr>
        <p:spPr>
          <a:xfrm>
            <a:off x="9838660" y="392695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/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949CA04-F994-CB41-A9F7-DB00BFD8F160}"/>
              </a:ext>
            </a:extLst>
          </p:cNvPr>
          <p:cNvSpPr txBox="1"/>
          <p:nvPr/>
        </p:nvSpPr>
        <p:spPr>
          <a:xfrm>
            <a:off x="9540949" y="346621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B93A13B1-A79F-5A48-AF90-DCA933A6F93C}"/>
              </a:ext>
            </a:extLst>
          </p:cNvPr>
          <p:cNvSpPr txBox="1"/>
          <p:nvPr/>
        </p:nvSpPr>
        <p:spPr>
          <a:xfrm>
            <a:off x="10086753" y="247384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1947353-CE6B-5941-A69E-F8C69B4B7F8E}"/>
              </a:ext>
            </a:extLst>
          </p:cNvPr>
          <p:cNvSpPr txBox="1"/>
          <p:nvPr/>
        </p:nvSpPr>
        <p:spPr>
          <a:xfrm>
            <a:off x="-674557" y="104181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A694227E-35A0-BC45-B4B3-10C0BE19C792}"/>
              </a:ext>
            </a:extLst>
          </p:cNvPr>
          <p:cNvSpPr txBox="1"/>
          <p:nvPr/>
        </p:nvSpPr>
        <p:spPr>
          <a:xfrm>
            <a:off x="6223000" y="34417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168EF753-87BF-FA49-B3C8-FFADD62EDFAB}"/>
              </a:ext>
            </a:extLst>
          </p:cNvPr>
          <p:cNvSpPr txBox="1"/>
          <p:nvPr/>
        </p:nvSpPr>
        <p:spPr>
          <a:xfrm>
            <a:off x="5949950" y="34163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324E41E-3866-E048-AA35-05280DE458D9}"/>
              </a:ext>
            </a:extLst>
          </p:cNvPr>
          <p:cNvSpPr txBox="1"/>
          <p:nvPr/>
        </p:nvSpPr>
        <p:spPr>
          <a:xfrm>
            <a:off x="9525000" y="315806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588061B6-B227-F945-9FD3-54E55A954891}"/>
              </a:ext>
            </a:extLst>
          </p:cNvPr>
          <p:cNvSpPr txBox="1"/>
          <p:nvPr/>
        </p:nvSpPr>
        <p:spPr>
          <a:xfrm>
            <a:off x="8390467" y="733213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B7B904E5-64B7-744A-9CEE-65B9899ED486}"/>
              </a:ext>
            </a:extLst>
          </p:cNvPr>
          <p:cNvSpPr txBox="1"/>
          <p:nvPr/>
        </p:nvSpPr>
        <p:spPr>
          <a:xfrm>
            <a:off x="8017933" y="-7366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/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 algn="just">
              <a:lnSpc>
                <a:spcPts val="2400"/>
              </a:lnSpc>
            </a:pPr>
            <a:r>
              <a:rPr lang="ja-JP" altLang="en-US" sz="1600" dirty="0"/>
              <a:t>スーパーのレジカゴにぴったりサイズでお買い物に便利なトートです。耐久性に優れたテントクロスを使用している上に、衛生的な抗菌仕様。４色展開からお選びいただけます。</a:t>
            </a:r>
            <a:endParaRPr lang="en-US" altLang="ja-JP" sz="16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E281DBF-8DD7-8944-B461-C25086974C88}"/>
              </a:ext>
            </a:extLst>
          </p:cNvPr>
          <p:cNvSpPr txBox="1"/>
          <p:nvPr/>
        </p:nvSpPr>
        <p:spPr>
          <a:xfrm>
            <a:off x="8007178" y="-14828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/>
          </a:p>
        </p:txBody>
      </p:sp>
      <p:pic>
        <p:nvPicPr>
          <p:cNvPr id="13" name="図 12" descr="屋内, テーブル, 部屋, 項目 が含まれている画像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14E3D01A-8488-D7FA-BE93-FF46CF2B91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338" y="1493787"/>
            <a:ext cx="3352269" cy="3352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731</TotalTime>
  <Words>71</Words>
  <Application>Microsoft Office PowerPoint</Application>
  <PresentationFormat>画面に合わせる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五十嵐弘行</cp:lastModifiedBy>
  <cp:revision>250</cp:revision>
  <cp:lastPrinted>2021-07-20T08:57:41Z</cp:lastPrinted>
  <dcterms:created xsi:type="dcterms:W3CDTF">2021-06-21T09:41:39Z</dcterms:created>
  <dcterms:modified xsi:type="dcterms:W3CDTF">2025-03-27T03:03:51Z</dcterms:modified>
</cp:coreProperties>
</file>