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7" d="100"/>
          <a:sy n="87" d="100"/>
        </p:scale>
        <p:origin x="432"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ウッドペンスタンドクロック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MDF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142×</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68×</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70mm</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優しく温かみのあるウッド調のデザインに、デジタル時計の表示がとってもおしゃれでスタイリッシュなペン立てです。カラーバリエーションはナチュラルとチャコールの二色展開。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D9C4CD8-3654-8490-8448-B071EA435951}"/>
              </a:ext>
            </a:extLst>
          </p:cNvPr>
          <p:cNvPicPr>
            <a:picLocks noChangeAspect="1"/>
          </p:cNvPicPr>
          <p:nvPr/>
        </p:nvPicPr>
        <p:blipFill>
          <a:blip r:embed="rId5"/>
          <a:stretch>
            <a:fillRect/>
          </a:stretch>
        </p:blipFill>
        <p:spPr>
          <a:xfrm>
            <a:off x="612633" y="1365320"/>
            <a:ext cx="3716085" cy="371608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714</TotalTime>
  <Words>66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2024-07-25T02:26:15Z</dcterms:modified>
</cp:coreProperties>
</file>