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516" y="-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ポケットワイヤレスチャージャー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カラー展開：ネイビー、オリーブ、グレージュ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108×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72×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 ：化粧箱入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スマホを立てかけるだけで充電できる、ポケットワイヤレスチャージャー。小さく折り畳めて持ち運びにも便利です。フルカラーで名入れをしてノベルティグッズにご活用ください。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1BFFF1BC-8A30-4040-1184-84DBCFD1F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20" y="1364306"/>
            <a:ext cx="3554268" cy="35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</TotalTime>
  <Words>67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2024-07-25T02:26:16Z</dcterms:modified>
</cp:coreProperties>
</file>