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5" d="100"/>
          <a:sy n="85" d="100"/>
        </p:scale>
        <p:origin x="4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抗菌ミニまな板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卵殻配合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カラー展開：モカ、グレー、スモーキーピンク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素材：ポリプロピレン、卵殻、ホタテ貝殻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147×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包装：台紙、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エシカルな卵殻を使ったミニサイズの抗菌まな板。フチ付きでこぼれ難く、引っ掛け収納も可能です。水切り・スクレ</a:t>
            </a:r>
            <a:r>
              <a:rPr lang="en-US" altLang="ja-JP" sz="1600" dirty="0"/>
              <a:t>―</a:t>
            </a:r>
            <a:r>
              <a:rPr lang="ja-JP" altLang="en-US" sz="1600" dirty="0"/>
              <a:t>バー・簡易おろし機能や、カットに便利なメモリなど便利な工夫が満載です。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7128092-B724-BCF1-95F1-6975E5C83E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791" y="1343469"/>
            <a:ext cx="3654072" cy="365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597</TotalTime>
  <Words>95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240</cp:revision>
  <cp:lastPrinted>2021-07-20T08:57:41Z</cp:lastPrinted>
  <dcterms:created xsi:type="dcterms:W3CDTF">2021-06-21T09:41:39Z</dcterms:created>
  <dcterms:modified xsi:type="dcterms:W3CDTF">2024-09-12T02:38:31Z</dcterms:modified>
</cp:coreProperties>
</file>