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ウッドキャップ・ラウンドタンブラー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カラー展開：シルバー、シャンパンゴールド、マットブラック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素材：ステンレス、天然木、シリコーンゴム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ウッドキャップ付きのおしゃれなステンレスタンブラー。真空</a:t>
            </a:r>
            <a:r>
              <a:rPr lang="en-US" altLang="ja-JP" sz="1600" dirty="0"/>
              <a:t>2</a:t>
            </a:r>
            <a:r>
              <a:rPr lang="ja-JP" altLang="en-US" sz="1600" dirty="0"/>
              <a:t>重構造で、中身の温度をしっかり維持します。本体とキャップに名入れができるので、物販品やノベルティグッズにおススメです。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22445E3-FE70-A3EE-66A2-75742611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41" y="1411148"/>
            <a:ext cx="3582089" cy="35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2024-07-25T02:26:17Z</dcterms:modified>
</cp:coreProperties>
</file>