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Re:WEAR</a:t>
            </a:r>
            <a:r>
              <a:rPr lang="ja-JP" altLang="en-US" sz="2000" dirty="0">
                <a:solidFill>
                  <a:schemeClr val="bg1"/>
                </a:solidFill>
                <a:latin typeface="Meiryo UI" panose="020B0604030504040204" pitchFamily="34" charset="-128"/>
                <a:ea typeface="Meiryo UI" panose="020B0604030504040204" pitchFamily="34" charset="-128"/>
              </a:rPr>
              <a:t>イージーケアトート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カラー展開：ネイビー、オリーブ、ゴールドベージュ、ブルーグレー</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再生衣類</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畳まずクシャッと簡単収納できるイージーケアトート。廃棄衣類を再生した光沢感があるシワが目立たない上質な素材です。お洗濯出来る衛生的なエコバッグで、物販やノベルティグッズに最適です。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1" name="図 100">
            <a:extLst>
              <a:ext uri="{FF2B5EF4-FFF2-40B4-BE49-F238E27FC236}">
                <a16:creationId xmlns:a16="http://schemas.microsoft.com/office/drawing/2014/main" id="{0CB4856C-D318-BD6F-156A-19688213FD08}"/>
              </a:ext>
            </a:extLst>
          </p:cNvPr>
          <p:cNvPicPr>
            <a:picLocks noChangeAspect="1"/>
          </p:cNvPicPr>
          <p:nvPr/>
        </p:nvPicPr>
        <p:blipFill>
          <a:blip r:embed="rId5"/>
          <a:stretch>
            <a:fillRect/>
          </a:stretch>
        </p:blipFill>
        <p:spPr>
          <a:xfrm>
            <a:off x="657961" y="1327790"/>
            <a:ext cx="3706199" cy="370619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TotalTime>
  <Words>86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273</cp:revision>
  <cp:lastPrinted>2021-07-20T08:57:41Z</cp:lastPrinted>
  <dcterms:created xsi:type="dcterms:W3CDTF">2021-06-21T09:41:39Z</dcterms:created>
  <dcterms:modified xsi:type="dcterms:W3CDTF">2024-07-25T02:26:18Z</dcterms:modified>
</cp:coreProperties>
</file>