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Re:PET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ポータブルバッグ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カラー展開：アッシュブルー、グレージュ、アッシュグリーン、スモーキーピンク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620×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380×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使用済ペットボトルを再生した明るい色のポリエステル素材のポータブルエコバッグ。</a:t>
            </a:r>
            <a:r>
              <a:rPr lang="en-US" altLang="ja-JP" sz="1600" dirty="0"/>
              <a:t>2L</a:t>
            </a:r>
            <a:r>
              <a:rPr lang="ja-JP" altLang="en-US" sz="1600" dirty="0"/>
              <a:t>のペットボトルが</a:t>
            </a:r>
            <a:r>
              <a:rPr lang="en-US" altLang="ja-JP" sz="1600" dirty="0"/>
              <a:t>6</a:t>
            </a:r>
            <a:r>
              <a:rPr lang="ja-JP" altLang="en-US" sz="1600" dirty="0"/>
              <a:t>本入る大容量で、腕に優しい幅広の持ち手が特徴です。内ポケットに小さく畳めます。</a:t>
            </a:r>
            <a:endParaRPr lang="en-US" altLang="ja-JP" sz="1600" dirty="0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619C381-BAD2-EBCE-DAD1-1BB9FA98D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93" y="1481829"/>
            <a:ext cx="3512820" cy="35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276</cp:revision>
  <cp:lastPrinted>2021-07-20T08:57:41Z</cp:lastPrinted>
  <dcterms:created xsi:type="dcterms:W3CDTF">2021-06-21T09:41:39Z</dcterms:created>
  <dcterms:modified xsi:type="dcterms:W3CDTF">2024-08-06T05:29:47Z</dcterms:modified>
</cp:coreProperties>
</file>