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Re:PET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ポータブルバッグ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mini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カラー展開：アッシュブルー、グレージュ、アッシュグリーン、スモーキーピンク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再生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PET)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サイズ：縦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410×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横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270×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高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180mm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包装：台紙、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環境に優しいミニサイズのポータブルエコバッグ。マチ付きで底が広がり、お弁当などを傾けずに持ち運べます。使用済のペットボトルを再生したくすみカラーのポリエステル素材を使用しています。</a:t>
            </a:r>
            <a:endParaRPr lang="en-US" altLang="ja-JP" sz="1600" dirty="0"/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3D6E854-5B12-AAC1-3A33-FC8A93620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03" y="1358086"/>
            <a:ext cx="3701118" cy="37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</TotalTime>
  <Words>85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277</cp:revision>
  <cp:lastPrinted>2021-07-20T08:57:41Z</cp:lastPrinted>
  <dcterms:created xsi:type="dcterms:W3CDTF">2021-06-21T09:41:39Z</dcterms:created>
  <dcterms:modified xsi:type="dcterms:W3CDTF">2024-07-25T02:26:19Z</dcterms:modified>
</cp:coreProperties>
</file>