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テントクロス保冷温ランチバッグ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カラー展開：ブラック、グレー、ネイビー、オリーブ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素材：ポリエステル、アルミ蒸着フィルム他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テントクロス生地を使った小さく畳める保冷温ランチバッグ。丈夫でしなやかな生地で雨や汚れに強く、保冷温効果抜群！マチ付きで底が広く、中身に合わせてくるくる巻けば高さ調整が可能です。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C866502-BBF2-9CA0-C281-206498D43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66" y="1433932"/>
            <a:ext cx="3569894" cy="35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2024-08-02T09:01:15Z</dcterms:modified>
</cp:coreProperties>
</file>