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71" d="100"/>
          <a:sy n="71" d="100"/>
        </p:scale>
        <p:origin x="72" y="7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2024/12/20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2024/12/20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2024/12/20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2024/12/20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2024/12/20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マルチステンレスボトル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カラー展開：シルバー、ネイビー、オリーブ、オフホワイト</a:t>
            </a:r>
          </a:p>
          <a:p>
            <a:r>
              <a:rPr lang="ja-JP" altLang="en-US" sz="900" dirty="0">
                <a:latin typeface="Meiryo UI" panose="020B0604030504040204" pitchFamily="34" charset="-128"/>
                <a:ea typeface="Meiryo UI" panose="020B0604030504040204" pitchFamily="34" charset="-128"/>
              </a:rPr>
              <a:t>素材：ステンレス、シリコーンゴム</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74×</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74×</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112mm</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真空</a:t>
            </a:r>
            <a:r>
              <a:rPr lang="en-US" altLang="ja-JP" sz="1600" dirty="0"/>
              <a:t>2</a:t>
            </a:r>
            <a:r>
              <a:rPr lang="ja-JP" altLang="en-US" sz="1600" dirty="0"/>
              <a:t>重構造のマルチステンレスボトルのミニタイプはペットボトルホルダー＆缶クーラーに使えてとても便利。</a:t>
            </a:r>
            <a:r>
              <a:rPr lang="en-US" altLang="ja-JP" sz="1600" dirty="0"/>
              <a:t>280~350ml</a:t>
            </a:r>
            <a:r>
              <a:rPr lang="ja-JP" altLang="en-US" sz="1600" dirty="0"/>
              <a:t>サイズのドリンクを適温に保ちながら持ち運べます。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1C064B-5ECB-14C3-3DD1-7631F7CBBACE}"/>
              </a:ext>
            </a:extLst>
          </p:cNvPr>
          <p:cNvPicPr>
            <a:picLocks noChangeAspect="1"/>
          </p:cNvPicPr>
          <p:nvPr/>
        </p:nvPicPr>
        <p:blipFill>
          <a:blip r:embed="rId5"/>
          <a:stretch>
            <a:fillRect/>
          </a:stretch>
        </p:blipFill>
        <p:spPr>
          <a:xfrm>
            <a:off x="697568" y="1364112"/>
            <a:ext cx="3610607" cy="361060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926</TotalTime>
  <Words>70</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256</cp:revision>
  <cp:lastPrinted>2021-07-20T08:57:41Z</cp:lastPrinted>
  <dcterms:created xsi:type="dcterms:W3CDTF">2021-06-21T09:41:39Z</dcterms:created>
  <dcterms:modified xsi:type="dcterms:W3CDTF">2024-12-20T08:50:21Z</dcterms:modified>
</cp:coreProperties>
</file>