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テントクロス撥水マルチショルダー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包装：台紙、ＰＰ袋入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テントにも採用される、しなやかな</a:t>
            </a:r>
            <a:r>
              <a:rPr lang="en-US" altLang="ja-JP" sz="1600" dirty="0"/>
              <a:t>&amp;</a:t>
            </a:r>
            <a:r>
              <a:rPr lang="ja-JP" altLang="en-US" sz="1600" dirty="0"/>
              <a:t>丈夫な生地を使ったマルチショルダーバッグ。フックを外せば、バッグインバッグ・ポーチとしても重宝します。はっ水加工付きで、雨や汚れも弾きます。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FC175ADB-5253-E88C-3265-B0A75F73F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57" y="1361075"/>
            <a:ext cx="3626345" cy="36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2024-07-25T02:26:20Z</dcterms:modified>
</cp:coreProperties>
</file>