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電卓付き電子メモ</a:t>
            </a:r>
            <a:r>
              <a:rPr lang="en-US" altLang="ja-JP" sz="2000" dirty="0">
                <a:solidFill>
                  <a:schemeClr val="bg1"/>
                </a:solidFill>
                <a:latin typeface="Meiryo UI" panose="020B0604030504040204" pitchFamily="34" charset="-128"/>
                <a:ea typeface="Meiryo UI" panose="020B0604030504040204" pitchFamily="34" charset="-128"/>
              </a:rPr>
              <a:t>(4.4</a:t>
            </a:r>
            <a:r>
              <a:rPr lang="ja-JP" altLang="en-US" sz="2000" dirty="0">
                <a:solidFill>
                  <a:schemeClr val="bg1"/>
                </a:solidFill>
                <a:latin typeface="Meiryo UI" panose="020B0604030504040204" pitchFamily="34" charset="-128"/>
                <a:ea typeface="Meiryo UI" panose="020B0604030504040204" pitchFamily="34" charset="-128"/>
              </a:rPr>
              <a:t>インチ</a:t>
            </a:r>
            <a:r>
              <a:rPr lang="en-US" altLang="ja-JP" sz="2000" dirty="0">
                <a:solidFill>
                  <a:schemeClr val="bg1"/>
                </a:solidFill>
                <a:latin typeface="Meiryo UI" panose="020B0604030504040204" pitchFamily="34" charset="-128"/>
                <a:ea typeface="Meiryo UI" panose="020B0604030504040204" pitchFamily="34" charset="-128"/>
              </a:rPr>
              <a:t>)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カラー展開：全</a:t>
            </a:r>
            <a:r>
              <a:rPr lang="en-US" altLang="ja-JP" sz="900" dirty="0">
                <a:latin typeface="Meiryo UI" panose="020B0604030504040204" pitchFamily="34" charset="-128"/>
                <a:ea typeface="Meiryo UI" panose="020B0604030504040204" pitchFamily="34" charset="-128"/>
              </a:rPr>
              <a:t>3</a:t>
            </a:r>
            <a:r>
              <a:rPr lang="ja-JP" altLang="en-US" sz="900" dirty="0">
                <a:latin typeface="Meiryo UI" panose="020B0604030504040204" pitchFamily="34" charset="-128"/>
                <a:ea typeface="Meiryo UI" panose="020B0604030504040204" pitchFamily="34" charset="-128"/>
              </a:rPr>
              <a:t>色</a:t>
            </a:r>
          </a:p>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ABS</a:t>
            </a:r>
            <a:r>
              <a:rPr lang="ja-JP" altLang="en-US" sz="900" dirty="0">
                <a:latin typeface="Meiryo UI" panose="020B0604030504040204" pitchFamily="34" charset="-128"/>
                <a:ea typeface="Meiryo UI" panose="020B0604030504040204" pitchFamily="34" charset="-128"/>
              </a:rPr>
              <a:t>他</a:t>
            </a:r>
          </a:p>
          <a:p>
            <a:r>
              <a:rPr lang="ja-JP" altLang="en-US" sz="900" dirty="0">
                <a:latin typeface="Meiryo UI" panose="020B0604030504040204" pitchFamily="34" charset="-128"/>
                <a:ea typeface="Meiryo UI" panose="020B0604030504040204" pitchFamily="34" charset="-128"/>
              </a:rPr>
              <a:t>サイズ：縦</a:t>
            </a:r>
            <a:r>
              <a:rPr lang="en-US" altLang="ja-JP" sz="900" dirty="0">
                <a:latin typeface="Meiryo UI" panose="020B0604030504040204" pitchFamily="34" charset="-128"/>
                <a:ea typeface="Meiryo UI" panose="020B0604030504040204" pitchFamily="34" charset="-128"/>
              </a:rPr>
              <a:t>130×</a:t>
            </a:r>
            <a:r>
              <a:rPr lang="ja-JP" altLang="en-US" sz="900" dirty="0">
                <a:latin typeface="Meiryo UI" panose="020B0604030504040204" pitchFamily="34" charset="-128"/>
                <a:ea typeface="Meiryo UI" panose="020B0604030504040204" pitchFamily="34" charset="-128"/>
              </a:rPr>
              <a:t>横</a:t>
            </a:r>
            <a:r>
              <a:rPr lang="en-US" altLang="ja-JP" sz="900" dirty="0">
                <a:latin typeface="Meiryo UI" panose="020B0604030504040204" pitchFamily="34" charset="-128"/>
                <a:ea typeface="Meiryo UI" panose="020B0604030504040204" pitchFamily="34" charset="-128"/>
              </a:rPr>
              <a:t>77×</a:t>
            </a:r>
            <a:r>
              <a:rPr lang="ja-JP" altLang="en-US" sz="900" dirty="0">
                <a:latin typeface="Meiryo UI" panose="020B0604030504040204" pitchFamily="34" charset="-128"/>
                <a:ea typeface="Meiryo UI" panose="020B0604030504040204" pitchFamily="34" charset="-128"/>
              </a:rPr>
              <a:t>奥</a:t>
            </a:r>
            <a:r>
              <a:rPr lang="en-US" altLang="ja-JP" sz="900" dirty="0">
                <a:latin typeface="Meiryo UI" panose="020B0604030504040204" pitchFamily="34" charset="-128"/>
                <a:ea typeface="Meiryo UI" panose="020B0604030504040204" pitchFamily="34" charset="-128"/>
              </a:rPr>
              <a:t>15mm</a:t>
            </a:r>
          </a:p>
          <a:p>
            <a:r>
              <a:rPr lang="ja-JP" altLang="en-US" sz="900" dirty="0">
                <a:latin typeface="Meiryo UI" panose="020B0604030504040204" pitchFamily="34" charset="-128"/>
                <a:ea typeface="Meiryo UI" panose="020B0604030504040204" pitchFamily="34" charset="-128"/>
              </a:rPr>
              <a:t>包装：化粧箱入</a:t>
            </a:r>
          </a:p>
          <a:p>
            <a:r>
              <a:rPr lang="ja-JP" altLang="en-US" sz="900" dirty="0">
                <a:latin typeface="Meiryo UI" panose="020B0604030504040204" pitchFamily="34" charset="-128"/>
                <a:ea typeface="Meiryo UI" panose="020B0604030504040204" pitchFamily="34" charset="-128"/>
              </a:rPr>
              <a:t>備考：ボタン電池内蔵（絶縁シート付）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7919"/>
          </a:xfrm>
          <a:prstGeom prst="rect">
            <a:avLst/>
          </a:prstGeom>
          <a:noFill/>
        </p:spPr>
        <p:txBody>
          <a:bodyPr wrap="square" lIns="0" tIns="46800" rIns="0" spcCol="360000" rtlCol="0">
            <a:spAutoFit/>
          </a:bodyPr>
          <a:lstStyle/>
          <a:p>
            <a:pPr>
              <a:lnSpc>
                <a:spcPts val="2400"/>
              </a:lnSpc>
            </a:pPr>
            <a:r>
              <a:rPr lang="en-US" altLang="ja-JP" sz="1600" dirty="0"/>
              <a:t>12</a:t>
            </a:r>
            <a:r>
              <a:rPr lang="ja-JP" altLang="en-US" sz="1600" dirty="0"/>
              <a:t>桁表示の電卓と、専用タッチペンでトメハネも表現できる電子メモがひとつになった高機能なアイテム。画面を傷つけずに折りたたんで持ち運べる、外出先でもオフィスでも活躍する逸品です。 </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70" name="図 69">
            <a:extLst>
              <a:ext uri="{FF2B5EF4-FFF2-40B4-BE49-F238E27FC236}">
                <a16:creationId xmlns:a16="http://schemas.microsoft.com/office/drawing/2014/main" id="{4B7756F4-570E-5CAD-FE4D-B8EFD3B7D7AF}"/>
              </a:ext>
            </a:extLst>
          </p:cNvPr>
          <p:cNvPicPr>
            <a:picLocks noChangeAspect="1"/>
          </p:cNvPicPr>
          <p:nvPr/>
        </p:nvPicPr>
        <p:blipFill>
          <a:blip r:embed="rId5"/>
          <a:stretch>
            <a:fillRect/>
          </a:stretch>
        </p:blipFill>
        <p:spPr>
          <a:xfrm>
            <a:off x="724120" y="1440014"/>
            <a:ext cx="3542171" cy="3542171"/>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1227</TotalTime>
  <Words>91</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275</cp:revision>
  <cp:lastPrinted>2021-07-20T08:57:41Z</cp:lastPrinted>
  <dcterms:created xsi:type="dcterms:W3CDTF">2021-06-21T09:41:39Z</dcterms:created>
  <dcterms:modified xsi:type="dcterms:W3CDTF">2024-08-26T08:49:58Z</dcterms:modified>
</cp:coreProperties>
</file>