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76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仕切りが動くキャンバストート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※1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素材：再生コットン、再生ポリエステル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枚ごとに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バッグ内の仕切りを、収納アイテムの大きさや形に合わせて自由に動かせる、</a:t>
            </a:r>
            <a:r>
              <a:rPr lang="en-US" altLang="ja-JP" sz="1400" dirty="0"/>
              <a:t>100</a:t>
            </a:r>
            <a:r>
              <a:rPr lang="ja-JP" altLang="en-US" sz="1400" dirty="0"/>
              <a:t>％再生素材を使ったエコなキャンバストート。ランチバッグやお散歩用ワンマイルバッグなど、多用途で使えます。</a:t>
            </a:r>
            <a:r>
              <a:rPr lang="en-US" altLang="ja-JP" sz="1400" dirty="0"/>
              <a:t>※1…</a:t>
            </a:r>
            <a:r>
              <a:rPr lang="ja-JP" altLang="en-US" sz="1400" dirty="0"/>
              <a:t>当商品に関するご注意：こちらの商品はメーカーの意向により、小売販売の用途ではご利用になれません。何卒、ご了承ください。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0C01F27A-4D86-2001-4552-8A4C77672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632" y="1331881"/>
            <a:ext cx="3766167" cy="37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118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2024-07-25T02:26:20Z</dcterms:modified>
</cp:coreProperties>
</file>