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34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セパレートメッシュポーチ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包装：台紙、ＰＰ袋入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表にメッシュ、裏にはっ水性抜群のテントクロスを使った</a:t>
            </a:r>
            <a:r>
              <a:rPr lang="en-US" altLang="ja-JP" sz="1600" dirty="0"/>
              <a:t>2</a:t>
            </a:r>
            <a:r>
              <a:rPr lang="ja-JP" altLang="en-US" sz="1600" dirty="0"/>
              <a:t>層構造によるセパレートポーチ。小物の仕分けに便利な</a:t>
            </a:r>
            <a:r>
              <a:rPr lang="en-US" altLang="ja-JP" sz="1600" dirty="0"/>
              <a:t>3</a:t>
            </a:r>
            <a:r>
              <a:rPr lang="ja-JP" altLang="en-US" sz="1600" dirty="0"/>
              <a:t>つの内ポケット付きで、文具ポーチやコスメポーチなど多用途で使えます。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061ED17-A1A3-96AB-C6FE-87033FB53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23" y="1447980"/>
            <a:ext cx="3487528" cy="34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2024-08-05T08:30:59Z</dcterms:modified>
</cp:coreProperties>
</file>