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真空ステンレス炭酸ボトル（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600ml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83×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83×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蓋部分がガス抜き構造で、ビール、炭酸水などを冷たいまま持ち運べる、大容量</a:t>
            </a:r>
            <a:r>
              <a:rPr lang="en-US" altLang="ja-JP" sz="1600" dirty="0"/>
              <a:t>600ml</a:t>
            </a:r>
            <a:r>
              <a:rPr lang="ja-JP" altLang="en-US" sz="1600" dirty="0"/>
              <a:t>サイズの真空ステンレスボトル。リュックなどに外付けに便利な、カラビナが付いています。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BA19FF49-3E9A-7372-889D-A5129448A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47" y="1373787"/>
            <a:ext cx="3691575" cy="369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85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2024-07-25T02:26:21Z</dcterms:modified>
</cp:coreProperties>
</file>