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ウッドキャップ・ステンレスボトル（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素材：竹、ステンレス、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竹製ウッドキャップがアクセントになっている、</a:t>
            </a:r>
            <a:r>
              <a:rPr lang="en-US" altLang="ja-JP" sz="1600" dirty="0"/>
              <a:t>350ml</a:t>
            </a:r>
            <a:r>
              <a:rPr lang="ja-JP" altLang="en-US" sz="1600" dirty="0"/>
              <a:t>サイズのステンレスボトル。保冷温効果抜群の真空</a:t>
            </a:r>
            <a:r>
              <a:rPr lang="en-US" altLang="ja-JP" sz="1600" dirty="0"/>
              <a:t>2</a:t>
            </a:r>
            <a:r>
              <a:rPr lang="ja-JP" altLang="en-US" sz="1600" dirty="0"/>
              <a:t>重構造で、高級感があって見た目もおしゃれ。シンプルな構造でお手入れも簡単です。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FDAC529-8E7F-833E-3162-7C44DDE1C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07" y="1371901"/>
            <a:ext cx="3661410" cy="36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89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2024-08-08T01:05:54Z</dcterms:modified>
</cp:coreProperties>
</file>