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タイベック ユーティリティポーチ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素材：高密度ポリエチレン、ポリエステル他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125×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包装：台紙、ＰＰ袋入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表地に超軽量で耐久・耐水性に優れた、タイベック生地を使ったユーリティポーチ。内ポケットが豊富で、モバイルグッズや文具などの小物類を、整理整頓して持ち運ぶことができます。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B00C16C-F7D7-545B-7CAF-510A059A9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636" y="1370475"/>
            <a:ext cx="3616945" cy="361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697</TotalTime>
  <Words>81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2024-08-06T01:52:52Z</dcterms:modified>
</cp:coreProperties>
</file>