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96"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DD065C-AA7E-4504-0F8F-567AB4262EEE}"/>
              </a:ext>
            </a:extLst>
          </p:cNvPr>
          <p:cNvPicPr>
            <a:picLocks noChangeAspect="1"/>
          </p:cNvPicPr>
          <p:nvPr/>
        </p:nvPicPr>
        <p:blipFill>
          <a:blip r:embed="rId5"/>
          <a:stretch>
            <a:fillRect/>
          </a:stretch>
        </p:blipFill>
        <p:spPr>
          <a:xfrm>
            <a:off x="730669" y="1388456"/>
            <a:ext cx="3628701" cy="362870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833</TotalTime>
  <Words>88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2024-07-25T02:26:22Z</dcterms:modified>
</cp:coreProperties>
</file>