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51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リサイクルレザーノートブック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素材：再生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PU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、再生紙他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144×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93×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ｍｍ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個以上元払いサービス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レザー調で高級感のある容姿ながら、カバーには再生</a:t>
            </a:r>
            <a:r>
              <a:rPr lang="en-US" altLang="ja-JP" sz="1600" dirty="0"/>
              <a:t>PU</a:t>
            </a:r>
            <a:r>
              <a:rPr lang="ja-JP" altLang="en-US" sz="1600" dirty="0"/>
              <a:t>、紙には再生紙を使った、地球に優しいエコで</a:t>
            </a:r>
            <a:r>
              <a:rPr lang="en-US" altLang="ja-JP" sz="1600" dirty="0"/>
              <a:t>SDGs</a:t>
            </a:r>
            <a:r>
              <a:rPr lang="ja-JP" altLang="en-US" sz="1600" dirty="0"/>
              <a:t>にも貢献できるノートです。使いたい時にサッと取り出せる手頃のサイズ感も魅力。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2ABB777D-B1E4-8A52-C849-4B1DA9BDE4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264" y="1369511"/>
            <a:ext cx="3601988" cy="360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973</TotalTime>
  <Words>92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261</cp:revision>
  <cp:lastPrinted>2021-07-20T08:57:41Z</cp:lastPrinted>
  <dcterms:created xsi:type="dcterms:W3CDTF">2021-06-21T09:41:39Z</dcterms:created>
  <dcterms:modified xsi:type="dcterms:W3CDTF">2024-07-25T02:26:22Z</dcterms:modified>
</cp:coreProperties>
</file>