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516" y="-3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Re:</a:t>
            </a: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素材：再生コットン、再生ポリエステル</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枚ごとに</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160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底面のボタンを留めるとマチ付きトート、外すと薄型トートと、用途に合わせて形を変えられる</a:t>
            </a:r>
            <a:r>
              <a:rPr lang="en-US" altLang="ja-JP" sz="1600" dirty="0"/>
              <a:t>2WAY</a:t>
            </a:r>
            <a:r>
              <a:rPr lang="ja-JP" altLang="en-US" sz="1600" dirty="0"/>
              <a:t>バッグです。素材はナチュラルなキャンバス素材のためどんなファッションにも◎！</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55B40495-08D4-9154-03F1-5BA98CBDF398}"/>
              </a:ext>
            </a:extLst>
          </p:cNvPr>
          <p:cNvPicPr>
            <a:picLocks noChangeAspect="1"/>
          </p:cNvPicPr>
          <p:nvPr/>
        </p:nvPicPr>
        <p:blipFill>
          <a:blip r:embed="rId5"/>
          <a:stretch>
            <a:fillRect/>
          </a:stretch>
        </p:blipFill>
        <p:spPr>
          <a:xfrm>
            <a:off x="639328" y="1338869"/>
            <a:ext cx="3711286" cy="37112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944</TotalTime>
  <Words>93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2024-07-25T02:26:23Z</dcterms:modified>
</cp:coreProperties>
</file>