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516" y="-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テントクロスマルチ傘カバー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ｍｍ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包装：台紙、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個以上元払いサービス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外側は丈夫なテントクロス、内側は吸水性に優れたマイクロファイバー素材を配した傘カバー。タオルとしての使用も可能な上、ストラップでコンパクトに畳めるため携帯にも便利です。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F7928F25-8752-A943-F9CF-2BA5D9B4B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22" y="1392747"/>
            <a:ext cx="3658177" cy="365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2024-07-25T02:26:23Z</dcterms:modified>
</cp:coreProperties>
</file>