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104" d="100"/>
          <a:sy n="104" d="100"/>
        </p:scale>
        <p:origin x="516" y="-108"/>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テントクロス保冷温ボトルホルダー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4</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素材：ポリエステル他</a:t>
            </a:r>
          </a:p>
          <a:p>
            <a:r>
              <a:rPr lang="ja-JP" altLang="en-US" sz="900" dirty="0">
                <a:latin typeface="Meiryo UI" panose="020B0604030504040204" pitchFamily="34" charset="-128"/>
                <a:ea typeface="Meiryo UI" panose="020B0604030504040204" pitchFamily="34" charset="-128"/>
              </a:rPr>
              <a:t>サイズ：縦</a:t>
            </a:r>
            <a:r>
              <a:rPr lang="en-US" altLang="ja-JP" sz="900" dirty="0">
                <a:latin typeface="Meiryo UI" panose="020B0604030504040204" pitchFamily="34" charset="-128"/>
                <a:ea typeface="Meiryo UI" panose="020B0604030504040204" pitchFamily="34" charset="-128"/>
              </a:rPr>
              <a:t>80×</a:t>
            </a:r>
            <a:r>
              <a:rPr lang="ja-JP" altLang="en-US" sz="900" dirty="0">
                <a:latin typeface="Meiryo UI" panose="020B0604030504040204" pitchFamily="34" charset="-128"/>
                <a:ea typeface="Meiryo UI" panose="020B0604030504040204" pitchFamily="34" charset="-128"/>
              </a:rPr>
              <a:t>横</a:t>
            </a:r>
            <a:r>
              <a:rPr lang="en-US" altLang="ja-JP" sz="900" dirty="0">
                <a:latin typeface="Meiryo UI" panose="020B0604030504040204" pitchFamily="34" charset="-128"/>
                <a:ea typeface="Meiryo UI" panose="020B0604030504040204" pitchFamily="34" charset="-128"/>
              </a:rPr>
              <a:t>80×</a:t>
            </a:r>
            <a:r>
              <a:rPr lang="ja-JP" altLang="en-US" sz="900" dirty="0">
                <a:latin typeface="Meiryo UI" panose="020B0604030504040204" pitchFamily="34" charset="-128"/>
                <a:ea typeface="Meiryo UI" panose="020B0604030504040204" pitchFamily="34" charset="-128"/>
              </a:rPr>
              <a:t>高</a:t>
            </a:r>
            <a:r>
              <a:rPr lang="en-US" altLang="ja-JP" sz="900" dirty="0">
                <a:latin typeface="Meiryo UI" panose="020B0604030504040204" pitchFamily="34" charset="-128"/>
                <a:ea typeface="Meiryo UI" panose="020B0604030504040204" pitchFamily="34" charset="-128"/>
              </a:rPr>
              <a:t>220(</a:t>
            </a:r>
            <a:r>
              <a:rPr lang="ja-JP" altLang="en-US" sz="900" dirty="0">
                <a:latin typeface="Meiryo UI" panose="020B0604030504040204" pitchFamily="34" charset="-128"/>
                <a:ea typeface="Meiryo UI" panose="020B0604030504040204" pitchFamily="34" charset="-128"/>
              </a:rPr>
              <a:t>ｍｍ</a:t>
            </a:r>
            <a:r>
              <a:rPr lang="en-US" altLang="ja-JP"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包装：台紙、</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袋入</a:t>
            </a:r>
          </a:p>
          <a:p>
            <a:r>
              <a:rPr lang="ja-JP" altLang="en-US" sz="900" dirty="0">
                <a:latin typeface="Meiryo UI" panose="020B0604030504040204" pitchFamily="34" charset="-128"/>
                <a:ea typeface="Meiryo UI" panose="020B0604030504040204" pitchFamily="34" charset="-128"/>
              </a:rPr>
              <a:t>備考：</a:t>
            </a:r>
            <a:r>
              <a:rPr lang="en-US" altLang="ja-JP" sz="900" dirty="0">
                <a:latin typeface="Meiryo UI" panose="020B0604030504040204" pitchFamily="34" charset="-128"/>
                <a:ea typeface="Meiryo UI" panose="020B0604030504040204" pitchFamily="34" charset="-128"/>
              </a:rPr>
              <a:t>400</a:t>
            </a:r>
            <a:r>
              <a:rPr lang="ja-JP" altLang="en-US" sz="900" dirty="0">
                <a:latin typeface="Meiryo UI" panose="020B0604030504040204" pitchFamily="34" charset="-128"/>
                <a:ea typeface="Meiryo UI" panose="020B0604030504040204" pitchFamily="34" charset="-128"/>
              </a:rPr>
              <a:t>個以上元払いサービス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ja-JP" altLang="en-US" sz="1600" dirty="0"/>
              <a:t>耐久性と撥水性に優れたテントクロス生地を使用したボトルホルダー。保冷保温効果にも優れており、さらに長さ調整可能なストラップ付きで肩から下げることもできるため非常に便利です。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66" name="図 65">
            <a:extLst>
              <a:ext uri="{FF2B5EF4-FFF2-40B4-BE49-F238E27FC236}">
                <a16:creationId xmlns:a16="http://schemas.microsoft.com/office/drawing/2014/main" id="{E8CE094A-8C90-51FE-97AC-C29A812525F9}"/>
              </a:ext>
            </a:extLst>
          </p:cNvPr>
          <p:cNvPicPr>
            <a:picLocks noChangeAspect="1"/>
          </p:cNvPicPr>
          <p:nvPr/>
        </p:nvPicPr>
        <p:blipFill>
          <a:blip r:embed="rId5"/>
          <a:stretch>
            <a:fillRect/>
          </a:stretch>
        </p:blipFill>
        <p:spPr>
          <a:xfrm>
            <a:off x="686486" y="1363124"/>
            <a:ext cx="3683577" cy="3683577"/>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912</TotalTime>
  <Words>90</Words>
  <Application>Microsoft Office PowerPoint</Application>
  <PresentationFormat>画面に合わせる (4:3)</PresentationFormat>
  <Paragraphs>15</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258</cp:revision>
  <cp:lastPrinted>2021-07-20T08:57:41Z</cp:lastPrinted>
  <dcterms:created xsi:type="dcterms:W3CDTF">2021-06-21T09:41:39Z</dcterms:created>
  <dcterms:modified xsi:type="dcterms:W3CDTF">2024-07-25T02:26:24Z</dcterms:modified>
</cp:coreProperties>
</file>