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516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マルチガジェットクリーナー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個以上元払いサービス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クリーニングブラシ、ミニブラシ、金属スティック、スポンジと、</a:t>
            </a:r>
            <a:r>
              <a:rPr lang="en-US" altLang="ja-JP" sz="1600" dirty="0"/>
              <a:t>4</a:t>
            </a:r>
            <a:r>
              <a:rPr lang="ja-JP" altLang="en-US" sz="1600" dirty="0"/>
              <a:t>つのクリーナー機能がこれ</a:t>
            </a:r>
            <a:r>
              <a:rPr lang="en-US" altLang="ja-JP" sz="1600" dirty="0"/>
              <a:t>1</a:t>
            </a:r>
            <a:r>
              <a:rPr lang="ja-JP" altLang="en-US" sz="1600" dirty="0"/>
              <a:t>本に収まっており、スマホや周辺機器のお手入れに非常に役立つガジェットクリーナーです。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B5E9A1CD-DD6D-219A-3091-F8F68E810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32" y="1440075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80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2024-07-25T02:26:24Z</dcterms:modified>
</cp:coreProperties>
</file>