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スマホ＆タブレットスタンド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ABS、スチール、アルミ、シリコーンゴム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112×67×26mm(収納時)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153g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化粧箱入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注意事項 : ※スマートフォン・タブレットは付属しておりません。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コンパクトに折り畳めてしっかり使えるスマホ＆タブレットスタンドです。高さや角度を自由に調整することができるため、動画視聴はもちろん、リモート会議などにも非常に重宝します。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