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リサイクルレザーキーポーチ</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再生PU、ポリエステル</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W130×H75mm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台紙､PP袋入</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環境に優しい再生合皮を使用しつつも見た目に高級感のあるスリムなレザーキーポーチです。メインポケットにカードや鍵を、ミニポケットにはコイン等も入れられて実用的なアイテム。</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