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ガジェットキャリングポーチ</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ナイロン、ポリエステル他</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W220×H120×D70mm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126g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台紙､PP袋入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昨今流行のハンディファンなども収納できる大容量なサイズ感ながらすっきりとしたキャリングポーチです。仕分けに便利なメッシュポケット等も充実しており使い勝手は抜群！</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