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9" autoAdjust="0"/>
    <p:restoredTop sz="94656"/>
  </p:normalViewPr>
  <p:slideViewPr>
    <p:cSldViewPr snapToGrid="0" snapToObjects="1">
      <p:cViewPr varScale="1">
        <p:scale>
          <a:sx n="61" d="100"/>
          <a:sy n="61" d="100"/>
        </p:scale>
        <p:origin x="66" y="78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2025/3/25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ウッドキャップ・ステンレスマグ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371513"/>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素材：ステンレス、天然木、シリコーンゴム</a:t>
            </a:r>
          </a:p>
          <a:p>
            <a:r>
              <a:rPr lang="ja-JP" altLang="en-US" sz="900" dirty="0">
                <a:latin typeface="Meiryo UI" panose="020B0604030504040204" pitchFamily="34" charset="-128"/>
                <a:ea typeface="Meiryo UI" panose="020B0604030504040204" pitchFamily="34" charset="-128"/>
              </a:rPr>
              <a:t>包装：箱入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保冷温効果の高い真空二重構造のステンレスマグに天然木の蓋が付いた、見た目にもオシャレなアイテムです。カラーはパールシルバー、シャンパンゴールド、マットブラックの全</a:t>
            </a:r>
            <a:r>
              <a:rPr lang="en-US" altLang="ja-JP" sz="1600" dirty="0"/>
              <a:t>3</a:t>
            </a:r>
            <a:r>
              <a:rPr lang="ja-JP" altLang="en-US" sz="1600" dirty="0"/>
              <a:t>色展開。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 name="図 4">
            <a:extLst>
              <a:ext uri="{FF2B5EF4-FFF2-40B4-BE49-F238E27FC236}">
                <a16:creationId xmlns:a16="http://schemas.microsoft.com/office/drawing/2014/main" id="{6307AA9C-E5DE-83F6-E477-9C95C9C0A163}"/>
              </a:ext>
            </a:extLst>
          </p:cNvPr>
          <p:cNvPicPr>
            <a:picLocks noChangeAspect="1"/>
          </p:cNvPicPr>
          <p:nvPr/>
        </p:nvPicPr>
        <p:blipFill>
          <a:blip r:embed="rId5"/>
          <a:stretch>
            <a:fillRect/>
          </a:stretch>
        </p:blipFill>
        <p:spPr>
          <a:xfrm>
            <a:off x="754817" y="1400679"/>
            <a:ext cx="3603078" cy="3603078"/>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731</TotalTime>
  <Words>64</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kilamek57</cp:lastModifiedBy>
  <cp:revision>257</cp:revision>
  <cp:lastPrinted>2021-07-20T08:57:41Z</cp:lastPrinted>
  <dcterms:created xsi:type="dcterms:W3CDTF">2021-06-21T09:41:39Z</dcterms:created>
  <dcterms:modified xsi:type="dcterms:W3CDTF">2025-03-25T01:51:54Z</dcterms:modified>
</cp:coreProperties>
</file>