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シェコル・目盛付き抗菌マグ</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PP、卵殻、ホタテ貝殻</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台紙､PP袋入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コーヒーやスープが簡単に適量で作ることができる目盛り付きが嬉しい抗菌マグです。目盛りはお米1合の計量にも使用可能。フック型の持ち手など見た目にもオシャレなアイテムです。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