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ナイロンスクエアポーチ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ナイロン他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W155×H155×D42mm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69g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台紙、PP袋入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整理整頓しやすい6つのメッシュポケットや、ガバっと大きく開く口で、非常に使い勝手の良いスクエアポーチです。クッション性が高い材質のため、ガジェット類を持ち歩くのにもおすすめです。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