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ライトタッチペン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携帯スタンド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カラー展開：青、赤、黒</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16×15×139mm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ライト、ボールペン、タッチペン、スマホスタンド</a:t>
            </a:r>
          </a:p>
          <a:p>
            <a:r>
              <a:rPr lang="ja-JP" altLang="en-US" sz="900" dirty="0">
                <a:latin typeface="Meiryo UI" panose="020B0604030504040204" pitchFamily="34" charset="-128"/>
                <a:ea typeface="Meiryo UI" panose="020B0604030504040204" pitchFamily="34" charset="-128"/>
              </a:rPr>
              <a:t>包装：個別包装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袋、白箱入り</a:t>
            </a:r>
          </a:p>
          <a:p>
            <a:r>
              <a:rPr lang="ja-JP" altLang="en-US" sz="900" dirty="0">
                <a:latin typeface="Meiryo UI" panose="020B0604030504040204" pitchFamily="34" charset="-128"/>
                <a:ea typeface="Meiryo UI" panose="020B0604030504040204" pitchFamily="34" charset="-128"/>
              </a:rPr>
              <a:t>注意事項：電池、ライト、インクは交換できません。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91360"/>
          </a:xfrm>
          <a:prstGeom prst="rect">
            <a:avLst/>
          </a:prstGeom>
          <a:noFill/>
        </p:spPr>
        <p:txBody>
          <a:bodyPr wrap="square" lIns="0" tIns="46800" rIns="0" spcCol="360000" rtlCol="0">
            <a:spAutoFit/>
          </a:bodyPr>
          <a:lstStyle/>
          <a:p>
            <a:pPr algn="just">
              <a:lnSpc>
                <a:spcPts val="1800"/>
              </a:lnSpc>
            </a:pPr>
            <a:r>
              <a:rPr lang="en-US" altLang="ja-JP" sz="1400" dirty="0"/>
              <a:t>1</a:t>
            </a:r>
            <a:r>
              <a:rPr lang="ja-JP" altLang="en-US" sz="1400" dirty="0"/>
              <a:t>本で</a:t>
            </a:r>
            <a:r>
              <a:rPr lang="en-US" altLang="ja-JP" sz="1400" dirty="0"/>
              <a:t>4</a:t>
            </a:r>
            <a:r>
              <a:rPr lang="ja-JP" altLang="en-US" sz="1400" dirty="0"/>
              <a:t>つの機能を備えた多機能ボールペンです。暗いところで文字を書くときに便利な</a:t>
            </a:r>
            <a:r>
              <a:rPr lang="en-US" altLang="ja-JP" sz="1400" dirty="0"/>
              <a:t>LED</a:t>
            </a:r>
            <a:r>
              <a:rPr lang="ja-JP" altLang="en-US" sz="1400" dirty="0"/>
              <a:t>ライトが搭載されていて、ライトで照らしながらボールペンを使用することができます。形態を変えればスマホスタンドとしても活躍します。本体の軸を回してボールペンとスイッチすればスマホのタッチペンとしてもお使いいただける便利な商品です。 </a:t>
            </a:r>
            <a:endParaRPr lang="en-US" altLang="ja-JP" sz="14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7" name="図 116">
            <a:extLst>
              <a:ext uri="{FF2B5EF4-FFF2-40B4-BE49-F238E27FC236}">
                <a16:creationId xmlns:a16="http://schemas.microsoft.com/office/drawing/2014/main" id="{05470836-EAD8-B796-FE48-AE4090240497}"/>
              </a:ext>
            </a:extLst>
          </p:cNvPr>
          <p:cNvPicPr>
            <a:picLocks noChangeAspect="1"/>
          </p:cNvPicPr>
          <p:nvPr/>
        </p:nvPicPr>
        <p:blipFill>
          <a:blip r:embed="rId5"/>
          <a:stretch>
            <a:fillRect/>
          </a:stretch>
        </p:blipFill>
        <p:spPr>
          <a:xfrm>
            <a:off x="716209" y="1371901"/>
            <a:ext cx="3617768" cy="36177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140</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283</cp:revision>
  <cp:lastPrinted>2021-07-20T08:57:41Z</cp:lastPrinted>
  <dcterms:created xsi:type="dcterms:W3CDTF">2021-06-21T09:41:39Z</dcterms:created>
  <dcterms:modified xsi:type="dcterms:W3CDTF">2024-07-25T02:26:26Z</dcterms:modified>
</cp:coreProperties>
</file>