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81" d="100"/>
          <a:sy n="81" d="100"/>
        </p:scale>
        <p:origin x="132" y="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シャチハタ ネームペンディアレ </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メールオーダー式</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4589104"/>
            <a:ext cx="4140913" cy="1618008"/>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カラー展開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全</a:t>
            </a:r>
            <a:r>
              <a:rPr lang="en-US" altLang="ja-JP" sz="900" spc="200" dirty="0">
                <a:latin typeface="Meiryo UI" panose="020B0604030504040204" pitchFamily="34" charset="-128"/>
                <a:ea typeface="Meiryo UI" panose="020B0604030504040204" pitchFamily="34" charset="-128"/>
              </a:rPr>
              <a:t>7</a:t>
            </a:r>
            <a:r>
              <a:rPr lang="ja-JP" altLang="en-US" sz="900" spc="200" dirty="0">
                <a:latin typeface="Meiryo UI" panose="020B0604030504040204" pitchFamily="34" charset="-128"/>
                <a:ea typeface="Meiryo UI" panose="020B0604030504040204" pitchFamily="34" charset="-128"/>
              </a:rPr>
              <a:t>色</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17.5×21.2×127.1mm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重量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14.8g</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機能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ネーム印・ボールペン一体型。</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注意事項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ネーム印の文字の指定についてはメールオーダー式で承ります。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商品の色は、実際の色とは異なります。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印鑑証明には使用しないでください。</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備考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ボール径</a:t>
            </a:r>
            <a:r>
              <a:rPr lang="en-US" altLang="ja-JP" sz="900" spc="200" dirty="0">
                <a:latin typeface="Meiryo UI" panose="020B0604030504040204" pitchFamily="34" charset="-128"/>
                <a:ea typeface="Meiryo UI" panose="020B0604030504040204" pitchFamily="34" charset="-128"/>
              </a:rPr>
              <a:t>]0.7mm [</a:t>
            </a:r>
            <a:r>
              <a:rPr lang="ja-JP" altLang="en-US" sz="900" spc="200" dirty="0">
                <a:latin typeface="Meiryo UI" panose="020B0604030504040204" pitchFamily="34" charset="-128"/>
                <a:ea typeface="Meiryo UI" panose="020B0604030504040204" pitchFamily="34" charset="-128"/>
              </a:rPr>
              <a:t>印面サイズ</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直径</a:t>
            </a:r>
            <a:r>
              <a:rPr lang="en-US" altLang="ja-JP" sz="900" spc="200" dirty="0">
                <a:latin typeface="Meiryo UI" panose="020B0604030504040204" pitchFamily="34" charset="-128"/>
                <a:ea typeface="Meiryo UI" panose="020B0604030504040204" pitchFamily="34" charset="-128"/>
              </a:rPr>
              <a:t>9mm [</a:t>
            </a:r>
            <a:r>
              <a:rPr lang="ja-JP" altLang="en-US" sz="900" spc="200" dirty="0">
                <a:latin typeface="Meiryo UI" panose="020B0604030504040204" pitchFamily="34" charset="-128"/>
                <a:ea typeface="Meiryo UI" panose="020B0604030504040204" pitchFamily="34" charset="-128"/>
              </a:rPr>
              <a:t>書体</a:t>
            </a:r>
            <a:r>
              <a:rPr lang="en-US" altLang="ja-JP" sz="900" spc="200" dirty="0">
                <a:latin typeface="Meiryo UI" panose="020B0604030504040204" pitchFamily="34" charset="-128"/>
                <a:ea typeface="Meiryo UI" panose="020B0604030504040204" pitchFamily="34" charset="-128"/>
              </a:rPr>
              <a:t>]8</a:t>
            </a:r>
            <a:r>
              <a:rPr lang="ja-JP" altLang="en-US" sz="900" spc="200" dirty="0">
                <a:latin typeface="Meiryo UI" panose="020B0604030504040204" pitchFamily="34" charset="-128"/>
                <a:ea typeface="Meiryo UI" panose="020B0604030504040204" pitchFamily="34" charset="-128"/>
              </a:rPr>
              <a:t>種類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インキ色</a:t>
            </a:r>
            <a:r>
              <a:rPr lang="en-US" altLang="ja-JP" sz="900" spc="200" dirty="0">
                <a:latin typeface="Meiryo UI" panose="020B0604030504040204" pitchFamily="34" charset="-128"/>
                <a:ea typeface="Meiryo UI" panose="020B0604030504040204" pitchFamily="34" charset="-128"/>
              </a:rPr>
              <a:t>]6</a:t>
            </a:r>
            <a:r>
              <a:rPr lang="ja-JP" altLang="en-US" sz="900" spc="200" dirty="0">
                <a:latin typeface="Meiryo UI" panose="020B0604030504040204" pitchFamily="34" charset="-128"/>
                <a:ea typeface="Meiryo UI" panose="020B0604030504040204" pitchFamily="34" charset="-128"/>
              </a:rPr>
              <a:t>色クラフト墨はダイナコムウェア株式会社に使用許諾を受けた書体です。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ネーム印は、補充なしで約</a:t>
            </a:r>
            <a:r>
              <a:rPr lang="en-US" altLang="ja-JP" sz="900" spc="200" dirty="0">
                <a:latin typeface="Meiryo UI" panose="020B0604030504040204" pitchFamily="34" charset="-128"/>
                <a:ea typeface="Meiryo UI" panose="020B0604030504040204" pitchFamily="34" charset="-128"/>
              </a:rPr>
              <a:t>3,000</a:t>
            </a:r>
            <a:r>
              <a:rPr lang="ja-JP" altLang="en-US" sz="900" spc="200" dirty="0">
                <a:latin typeface="Meiryo UI" panose="020B0604030504040204" pitchFamily="34" charset="-128"/>
                <a:ea typeface="Meiryo UI" panose="020B0604030504040204" pitchFamily="34" charset="-128"/>
              </a:rPr>
              <a:t>回捺すことができます。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447165"/>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331749"/>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これ</a:t>
            </a:r>
            <a:r>
              <a:rPr lang="en-US" altLang="ja-JP" sz="1600" b="0" i="0" dirty="0">
                <a:solidFill>
                  <a:srgbClr val="333333"/>
                </a:solidFill>
                <a:effectLst/>
                <a:latin typeface="-apple-system"/>
              </a:rPr>
              <a:t>1</a:t>
            </a:r>
            <a:r>
              <a:rPr lang="ja-JP" altLang="en-US" sz="1600" b="0" i="0" dirty="0">
                <a:solidFill>
                  <a:srgbClr val="333333"/>
                </a:solidFill>
                <a:effectLst/>
                <a:latin typeface="-apple-system"/>
              </a:rPr>
              <a:t>本で書くと捺すができるシャチハタの印鑑付きネームペン。軽量で持ち歩きやすく職場でも大活躍。メタリック調で高級感があるので、名入れをして卒業や創立の記念品にご活用ください。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8" name="Picture 24">
            <a:extLst>
              <a:ext uri="{FF2B5EF4-FFF2-40B4-BE49-F238E27FC236}">
                <a16:creationId xmlns:a16="http://schemas.microsoft.com/office/drawing/2014/main" id="{3A31151B-936F-E860-FA6D-CD51AA055B7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3747"/>
          <a:stretch/>
        </p:blipFill>
        <p:spPr bwMode="auto">
          <a:xfrm>
            <a:off x="503467" y="1327368"/>
            <a:ext cx="2006217" cy="302812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a:extLst>
              <a:ext uri="{FF2B5EF4-FFF2-40B4-BE49-F238E27FC236}">
                <a16:creationId xmlns:a16="http://schemas.microsoft.com/office/drawing/2014/main" id="{759CCA07-32A5-7749-9D94-EC67C1CC305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0413" b="30170"/>
          <a:stretch/>
        </p:blipFill>
        <p:spPr bwMode="auto">
          <a:xfrm>
            <a:off x="1412982" y="3127840"/>
            <a:ext cx="3234135" cy="1274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904</TotalTime>
  <Words>173</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966</cp:revision>
  <cp:lastPrinted>2021-07-20T08:57:41Z</cp:lastPrinted>
  <dcterms:created xsi:type="dcterms:W3CDTF">2021-06-21T09:41:39Z</dcterms:created>
  <dcterms:modified xsi:type="dcterms:W3CDTF">2024-07-25T02:26:27Z</dcterms:modified>
</cp:coreProperties>
</file>