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シャチハタ ネームペントリノ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メールオーダー式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  <a:p>
            <a:pPr algn="ctr"/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　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14.7×17.7×140mm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機能：ネーム印・油性ボールペン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本・シャープペンシル一体型。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ネーム印の文字の指定についてはメールオーダー式で承ります。</a:t>
            </a: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書体や画数によって文字がつぶれたり読みにくい場合があります。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※[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ボール径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]0.7mm[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シャープペンシルの芯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]0.5mm [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印面サイズ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]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9.0mm [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書体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]8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種類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[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インキ色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]6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ネーム印は補充なしで約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3,000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回捺すことができます。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メーカーの試験データによる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ひらがな、カタカナ、アルファベットでも作成できます。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ボールペン</a:t>
            </a:r>
            <a:r>
              <a:rPr lang="en-US" altLang="ja-JP" sz="1600" dirty="0"/>
              <a:t>2</a:t>
            </a:r>
            <a:r>
              <a:rPr lang="ja-JP" altLang="en-US" sz="1600" dirty="0"/>
              <a:t>本・シャープペン・シャチハタの印鑑が一体になったネームペン。軽くて書きやすいので、持ち歩きに便利で職場でも学校でもとても重宝します。各種記念品やノベルティに最適です。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C1B698E0-7593-8FED-F92C-2878C4146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12" y="1371745"/>
            <a:ext cx="3669509" cy="36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173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2024-07-25T02:26:27Z</dcterms:modified>
</cp:coreProperties>
</file>