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名刺が入る!5色付箋メモセット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紙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60ｘ80ｘ3mm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11g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カードホルダー付OPP袋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ポケットなどにも入るコンパクトサイズで持ち歩きやすく、すっきりとしたデザインでおしゃれさもある付箋メモセットです。オリジナル名入れ可能なため、ノベルティ用としても人気です。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