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ミニホイッスル「ピッピー」</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2色（白・黄色）アソート</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ABS</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47x11x9mm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4g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袋入り</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バッグなどに取り付けることが可能なストラップ付きのホイッスル。防犯用としてはもちろん、防災用としても備えておくと安心です。オリジナル名入れも可能なため、ノベルティ用にもおすすめ。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