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名刺が入る!5色付箋メモセット2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色柄：白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材質：紙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本体サイズ：約54×82×3mm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重量(包装含）：約11g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カードホルダー付OPP袋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ノベルティの定番アイテムである付箋メモ。表紙部分には広い印刷スペースがあり、PR効果も抜群です。OPP袋には名刺やカードを収納できるポケット付きでご挨拶用にも最適。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