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スマホ・タブレットスタンド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3色（赤・緑・青）アソート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94ｘ60ｘ10mm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畳むとわずか10mm程度と非常に薄くなるため、持ち歩くのにも非常に便利なスマホやタブレットのスタンドです。すっきりとしたシンプルなデザインのため、どんな名入れとも相性抜群。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