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ふわもこ折りたたみモップ</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2色（赤・緑）アソート</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柄 PP､モップ/PET､ナイロン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300ｘ100ｘ100mm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41g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印刷OPP袋入り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ホコリなどを拭き取るには非常に便利なふわふわモコモコのハンディモップです。モップの柄の宇文は折りたたむことが出来る上、名入れプリントも可能なため、販促用にもおすすめ。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